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257" r:id="rId11"/>
    <p:sldId id="258" r:id="rId12"/>
    <p:sldId id="359" r:id="rId13"/>
    <p:sldId id="304" r:id="rId14"/>
    <p:sldId id="273" r:id="rId15"/>
    <p:sldId id="400" r:id="rId16"/>
    <p:sldId id="381" r:id="rId17"/>
    <p:sldId id="335" r:id="rId18"/>
    <p:sldId id="278" r:id="rId19"/>
    <p:sldId id="279" r:id="rId20"/>
    <p:sldId id="327" r:id="rId21"/>
    <p:sldId id="322" r:id="rId22"/>
    <p:sldId id="280" r:id="rId23"/>
    <p:sldId id="283" r:id="rId24"/>
    <p:sldId id="284" r:id="rId25"/>
    <p:sldId id="285" r:id="rId26"/>
    <p:sldId id="363" r:id="rId27"/>
    <p:sldId id="286" r:id="rId28"/>
    <p:sldId id="287" r:id="rId29"/>
    <p:sldId id="299" r:id="rId30"/>
    <p:sldId id="282" r:id="rId31"/>
    <p:sldId id="295" r:id="rId32"/>
    <p:sldId id="266" r:id="rId33"/>
    <p:sldId id="288" r:id="rId34"/>
    <p:sldId id="256" r:id="rId35"/>
    <p:sldId id="321" r:id="rId36"/>
    <p:sldId id="262" r:id="rId37"/>
    <p:sldId id="324" r:id="rId38"/>
    <p:sldId id="323" r:id="rId39"/>
    <p:sldId id="372" r:id="rId40"/>
    <p:sldId id="298" r:id="rId41"/>
    <p:sldId id="259" r:id="rId42"/>
    <p:sldId id="260" r:id="rId43"/>
    <p:sldId id="376" r:id="rId44"/>
    <p:sldId id="378" r:id="rId45"/>
    <p:sldId id="325" r:id="rId46"/>
    <p:sldId id="380" r:id="rId47"/>
    <p:sldId id="292" r:id="rId48"/>
    <p:sldId id="267" r:id="rId49"/>
    <p:sldId id="401" r:id="rId50"/>
    <p:sldId id="392" r:id="rId51"/>
    <p:sldId id="386" r:id="rId52"/>
    <p:sldId id="409" r:id="rId53"/>
    <p:sldId id="373" r:id="rId54"/>
    <p:sldId id="274" r:id="rId55"/>
    <p:sldId id="275" r:id="rId56"/>
    <p:sldId id="326" r:id="rId57"/>
    <p:sldId id="291" r:id="rId58"/>
    <p:sldId id="290" r:id="rId59"/>
    <p:sldId id="276" r:id="rId60"/>
    <p:sldId id="412" r:id="rId61"/>
    <p:sldId id="277" r:id="rId62"/>
    <p:sldId id="289" r:id="rId63"/>
    <p:sldId id="413" r:id="rId64"/>
    <p:sldId id="411" r:id="rId65"/>
    <p:sldId id="300" r:id="rId66"/>
    <p:sldId id="270" r:id="rId67"/>
    <p:sldId id="426" r:id="rId68"/>
    <p:sldId id="418" r:id="rId69"/>
    <p:sldId id="425" r:id="rId70"/>
    <p:sldId id="417" r:id="rId71"/>
    <p:sldId id="416" r:id="rId72"/>
    <p:sldId id="419" r:id="rId73"/>
    <p:sldId id="271" r:id="rId74"/>
    <p:sldId id="427" r:id="rId75"/>
    <p:sldId id="420" r:id="rId76"/>
    <p:sldId id="421" r:id="rId77"/>
    <p:sldId id="422" r:id="rId78"/>
    <p:sldId id="424" r:id="rId79"/>
    <p:sldId id="301" r:id="rId80"/>
    <p:sldId id="317" r:id="rId81"/>
    <p:sldId id="316" r:id="rId82"/>
    <p:sldId id="315" r:id="rId83"/>
    <p:sldId id="318" r:id="rId84"/>
    <p:sldId id="319" r:id="rId85"/>
    <p:sldId id="302" r:id="rId86"/>
    <p:sldId id="320" r:id="rId87"/>
    <p:sldId id="268" r:id="rId88"/>
    <p:sldId id="336" r:id="rId89"/>
    <p:sldId id="415" r:id="rId90"/>
    <p:sldId id="366" r:id="rId91"/>
    <p:sldId id="365" r:id="rId92"/>
    <p:sldId id="377" r:id="rId93"/>
    <p:sldId id="389" r:id="rId94"/>
    <p:sldId id="3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3010" autoAdjust="0"/>
  </p:normalViewPr>
  <p:slideViewPr>
    <p:cSldViewPr snapToGrid="0">
      <p:cViewPr varScale="1">
        <p:scale>
          <a:sx n="90" d="100"/>
          <a:sy n="90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300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78590</TotalTime>
  <Words>10659</Words>
  <Application>Microsoft Office PowerPoint</Application>
  <PresentationFormat>Widescreen</PresentationFormat>
  <Paragraphs>1648</Paragraphs>
  <Slides>94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184</cp:revision>
  <dcterms:created xsi:type="dcterms:W3CDTF">2024-01-27T23:55:18Z</dcterms:created>
  <dcterms:modified xsi:type="dcterms:W3CDTF">2025-03-23T23:44:55Z</dcterms:modified>
</cp:coreProperties>
</file>